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69" r:id="rId122"/>
    <p:sldId id="370" r:id="rId123"/>
    <p:sldId id="371" r:id="rId124"/>
    <p:sldId id="372"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393" r:id="rId139"/>
    <p:sldId id="383" r:id="rId140"/>
    <p:sldId id="388" r:id="rId141"/>
    <p:sldId id="385" r:id="rId142"/>
    <p:sldId id="405" r:id="rId143"/>
    <p:sldId id="415"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50" d="100"/>
          <a:sy n="50" d="100"/>
        </p:scale>
        <p:origin x="-2092" y="-34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2018/6/18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2018/6/18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1.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49.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1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5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3.emf"/></Relationships>
</file>

<file path=ppt/slides/_rels/slide15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8.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89.tiff"/></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5.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07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666"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91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a:t>
            </a:r>
            <a:r>
              <a:rPr lang="en-US" dirty="0" smtClean="0"/>
              <a:t>of </a:t>
            </a:r>
            <a:r>
              <a:rPr lang="en-US" dirty="0"/>
              <a:t>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smtClean="0"/>
              <a:t>(</a:t>
            </a:r>
            <a:r>
              <a:rPr lang="zh-CN" altLang="en-US" dirty="0" smtClean="0"/>
              <a:t>和在</a:t>
            </a:r>
            <a:r>
              <a:rPr lang="en-US" altLang="zh-CN" dirty="0"/>
              <a:t>user space</a:t>
            </a:r>
            <a:r>
              <a:rPr lang="zh-CN" altLang="en-US" dirty="0"/>
              <a:t>中的</a:t>
            </a:r>
            <a:r>
              <a:rPr lang="en-US" altLang="zh-CN" dirty="0"/>
              <a:t>stack </a:t>
            </a:r>
            <a:r>
              <a:rPr lang="en-US" altLang="zh-CN" dirty="0" smtClean="0"/>
              <a:t>frame</a:t>
            </a:r>
            <a:r>
              <a:rPr lang="zh-CN" altLang="en-US" dirty="0" smtClean="0"/>
              <a:t>是一个意思</a:t>
            </a:r>
            <a:r>
              <a:rPr lang="en-US" altLang="zh-CN" dirty="0" smtClean="0"/>
              <a:t>)</a:t>
            </a:r>
            <a:endParaRPr lang="en-US" altLang="zh-CN" dirty="0"/>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smtClean="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smtClean="0"/>
              <a:t>L/A </a:t>
            </a:r>
            <a:r>
              <a:rPr lang="en-US" altLang="ja-JP" dirty="0"/>
              <a:t>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37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64" y="-25253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22340</TotalTime>
  <Words>30284</Words>
  <Application>Microsoft Office PowerPoint</Application>
  <PresentationFormat>画面に合わせる (4:3)</PresentationFormat>
  <Paragraphs>3235</Paragraphs>
  <Slides>157</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157</vt:i4>
      </vt:variant>
    </vt:vector>
  </HeadingPairs>
  <TitlesOfParts>
    <vt:vector size="162"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2724</cp:revision>
  <dcterms:created xsi:type="dcterms:W3CDTF">2016-01-14T23:49:10Z</dcterms:created>
  <dcterms:modified xsi:type="dcterms:W3CDTF">2018-06-18T08:49:48Z</dcterms:modified>
</cp:coreProperties>
</file>